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9" r:id="rId5"/>
    <p:sldId id="263" r:id="rId6"/>
    <p:sldId id="260" r:id="rId7"/>
    <p:sldId id="264" r:id="rId8"/>
    <p:sldId id="262" r:id="rId9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pics.meshok.net/pics/8642805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874161" y="1690062"/>
            <a:ext cx="7395678" cy="34778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Уважаемые взрослые и дети </a:t>
            </a:r>
          </a:p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Приглашаем ВАС </a:t>
            </a:r>
          </a:p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</a:t>
            </a:r>
          </a:p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МУЗЕЙ </a:t>
            </a:r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ОТКРЫТКИ</a:t>
            </a:r>
          </a:p>
          <a:p>
            <a:pPr algn="ctr"/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74161" y="260648"/>
            <a:ext cx="7395678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МАДОУ «Детский сад №369» г. Перми</a:t>
            </a:r>
            <a:endParaRPr lang="ru-RU" sz="3200" b="1" cap="none" spc="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6021288"/>
            <a:ext cx="851779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Автор-составитель: Мансурова Елена Анатольевна, старший воспитатель</a:t>
            </a:r>
          </a:p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Пермь, 2020</a:t>
            </a:r>
            <a:endParaRPr lang="ru-RU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2822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3968" y="586974"/>
            <a:ext cx="4330824" cy="452596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dirty="0" smtClean="0"/>
              <a:t>Для владения информацией,  педагогам и родителям создан QR </a:t>
            </a:r>
            <a:r>
              <a:rPr lang="ru-RU" dirty="0"/>
              <a:t>код </a:t>
            </a:r>
            <a:endParaRPr lang="ru-RU" dirty="0" smtClean="0"/>
          </a:p>
          <a:p>
            <a:pPr marL="0" indent="0" algn="ctr">
              <a:lnSpc>
                <a:spcPct val="110000"/>
              </a:lnSpc>
              <a:buNone/>
            </a:pPr>
            <a:r>
              <a:rPr lang="ru-RU" sz="2400" dirty="0" smtClean="0"/>
              <a:t>«</a:t>
            </a:r>
            <a:r>
              <a:rPr lang="ru-RU" sz="2400" dirty="0"/>
              <a:t>QR - </a:t>
            </a:r>
            <a:r>
              <a:rPr lang="ru-RU" sz="2400" dirty="0" err="1"/>
              <a:t>Quick</a:t>
            </a:r>
            <a:r>
              <a:rPr lang="ru-RU" sz="2400" dirty="0"/>
              <a:t> </a:t>
            </a:r>
            <a:r>
              <a:rPr lang="ru-RU" sz="2400" dirty="0" err="1"/>
              <a:t>Response</a:t>
            </a:r>
            <a:r>
              <a:rPr lang="ru-RU" sz="2400" dirty="0"/>
              <a:t> </a:t>
            </a:r>
            <a:r>
              <a:rPr lang="ru-RU" sz="2400" dirty="0" smtClean="0"/>
              <a:t>–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2400" dirty="0" smtClean="0"/>
              <a:t>Быстрый Отклик»</a:t>
            </a:r>
            <a:r>
              <a:rPr lang="ru-RU" dirty="0" smtClean="0"/>
              <a:t>.</a:t>
            </a:r>
          </a:p>
          <a:p>
            <a:pPr marL="0" indent="0" algn="ctr">
              <a:buNone/>
            </a:pPr>
            <a:r>
              <a:rPr lang="ru-RU" dirty="0" smtClean="0"/>
              <a:t> Он предоставляет полную информацию  по представленному музею «Почтовая открытка». </a:t>
            </a:r>
            <a:endParaRPr lang="ru-RU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5" t="4065" r="2751"/>
          <a:stretch/>
        </p:blipFill>
        <p:spPr bwMode="auto">
          <a:xfrm>
            <a:off x="239584" y="355020"/>
            <a:ext cx="4090595" cy="56662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7833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33067" cy="647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467544" y="5013176"/>
            <a:ext cx="3672408" cy="1512168"/>
          </a:xfrm>
          <a:prstGeom prst="horizontalScroll">
            <a:avLst>
              <a:gd name="adj" fmla="val 1799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/>
              <a:t>Приглашаем в музей </a:t>
            </a:r>
          </a:p>
          <a:p>
            <a:pPr algn="ctr"/>
            <a:r>
              <a:rPr lang="ru-RU" sz="2000" dirty="0" smtClean="0"/>
              <a:t>«Почтовая открытка»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048552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" r="6325" b="12853"/>
          <a:stretch/>
        </p:blipFill>
        <p:spPr bwMode="auto">
          <a:xfrm>
            <a:off x="3770621" y="3068960"/>
            <a:ext cx="2678836" cy="19481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6" t="3587" r="19275" b="32807"/>
          <a:stretch/>
        </p:blipFill>
        <p:spPr bwMode="auto">
          <a:xfrm>
            <a:off x="6354451" y="4293096"/>
            <a:ext cx="2625841" cy="18657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3" r="5137"/>
          <a:stretch/>
        </p:blipFill>
        <p:spPr bwMode="auto">
          <a:xfrm>
            <a:off x="107504" y="368570"/>
            <a:ext cx="3722233" cy="59565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" t="35669" r="3511" b="17246"/>
          <a:stretch/>
        </p:blipFill>
        <p:spPr bwMode="auto">
          <a:xfrm>
            <a:off x="3851976" y="186726"/>
            <a:ext cx="3224155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0" t="5503" r="17849" b="22798"/>
          <a:stretch/>
        </p:blipFill>
        <p:spPr bwMode="auto">
          <a:xfrm>
            <a:off x="6240354" y="1772816"/>
            <a:ext cx="2854037" cy="2013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107504" y="5909666"/>
            <a:ext cx="893577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Представлено большое разнообразие открыток. </a:t>
            </a:r>
          </a:p>
          <a:p>
            <a:pPr algn="ctr"/>
            <a:r>
              <a:rPr lang="ru-RU" sz="24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Самой старшей почтовой карточке - 63 года!</a:t>
            </a:r>
            <a:endParaRPr lang="ru-RU" sz="24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1262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2"/>
          <a:stretch/>
        </p:blipFill>
        <p:spPr bwMode="auto">
          <a:xfrm>
            <a:off x="4572000" y="1196752"/>
            <a:ext cx="3960440" cy="4981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1" t="10043" r="6338"/>
          <a:stretch/>
        </p:blipFill>
        <p:spPr bwMode="auto">
          <a:xfrm>
            <a:off x="704415" y="188639"/>
            <a:ext cx="3655079" cy="51125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707" y="6309320"/>
            <a:ext cx="908261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i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Дети и взрослые могут воспользоваться почтой детского сада</a:t>
            </a:r>
            <a:endParaRPr lang="ru-RU" sz="2400" b="1" i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0799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29" y="61283"/>
            <a:ext cx="5243637" cy="39223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22045">
            <a:off x="6115679" y="3538658"/>
            <a:ext cx="2288688" cy="3053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31"/>
          <a:stretch/>
        </p:blipFill>
        <p:spPr bwMode="auto">
          <a:xfrm rot="15212577">
            <a:off x="819068" y="3550868"/>
            <a:ext cx="2066999" cy="3028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698" y="260648"/>
            <a:ext cx="8693782" cy="92211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УГОЛОК</a:t>
            </a:r>
            <a:b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для самостоятельной деятельности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18"/>
          <a:stretch/>
        </p:blipFill>
        <p:spPr bwMode="auto">
          <a:xfrm rot="16200000">
            <a:off x="2904143" y="3746790"/>
            <a:ext cx="2942266" cy="25947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330" y="1124744"/>
            <a:ext cx="4631160" cy="2605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2292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698" y="260648"/>
            <a:ext cx="8693782" cy="92211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УГОЛОК</a:t>
            </a:r>
            <a:b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для самостоятельной деятельности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484784"/>
            <a:ext cx="8704965" cy="4896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1490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dirty="0" smtClean="0">
                <a:solidFill>
                  <a:schemeClr val="accent6">
                    <a:lumMod val="75000"/>
                  </a:schemeClr>
                </a:solidFill>
              </a:rPr>
              <a:t>Занимайтесь Филокартией,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коллекционированием открыток!</a:t>
            </a:r>
          </a:p>
          <a:p>
            <a:pPr marL="0" indent="0" algn="ctr">
              <a:buNone/>
            </a:pPr>
            <a:r>
              <a:rPr lang="ru-RU" sz="4800" dirty="0" smtClean="0">
                <a:solidFill>
                  <a:schemeClr val="accent6">
                    <a:lumMod val="75000"/>
                  </a:schemeClr>
                </a:solidFill>
              </a:rPr>
              <a:t>Это увлечение для всей семьи!</a:t>
            </a:r>
            <a:endParaRPr lang="ru-RU" sz="4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805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103</Words>
  <Application>Microsoft Office PowerPoint</Application>
  <PresentationFormat>Экран (4:3)</PresentationFormat>
  <Paragraphs>20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УГОЛОК  для самостоятельной деятельности</vt:lpstr>
      <vt:lpstr>УГОЛОК  для самостоятельной деятельности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Анатольевна</dc:creator>
  <cp:lastModifiedBy>User</cp:lastModifiedBy>
  <cp:revision>11</cp:revision>
  <cp:lastPrinted>2020-02-10T08:36:03Z</cp:lastPrinted>
  <dcterms:created xsi:type="dcterms:W3CDTF">2020-02-10T08:28:47Z</dcterms:created>
  <dcterms:modified xsi:type="dcterms:W3CDTF">2020-02-11T11:16:00Z</dcterms:modified>
</cp:coreProperties>
</file>